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88" r:id="rId6"/>
    <p:sldId id="258" r:id="rId7"/>
    <p:sldId id="276" r:id="rId8"/>
    <p:sldId id="27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AE0DD-D662-467F-8D22-EDE10668C206}" v="7" dt="2024-12-16T18:25:5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7B99-4D53-C1A8-645E-303E3D34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C9ED-30BB-687B-78CC-0F02D6359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80E-C5A8-E902-DAE8-D8349F47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0331-7407-10AF-B443-F689D302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007-298D-64B8-49EC-5E6A6F16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9F2-F824-E9C4-7618-49F77BF2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C39FB-30BC-FD1E-8612-9D50EE87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A752-D5DD-38F4-B9D9-D8D0C692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CAF1-6A00-F3A1-6054-ED5E717F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F00B-0E13-985B-C03A-301AD20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BD76-F655-BCAE-3429-E656180C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733C7-4D7F-3907-9AF7-8B7B901A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A6E5-66C2-8AB8-DF3A-76D2809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D251-7D54-E8C3-32D9-6CF9DCC7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380-F529-6209-E095-623BD2C9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7E15-6E48-BB30-4796-49158D3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8054-212E-53A0-7241-397D5D2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7933-BF15-929F-F509-431EA736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CF0E-809C-2BFF-9EA8-42EC8129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9B9A-32ED-8192-8B16-EE73186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930-9E34-F31F-B4DC-D6A61C0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007F9-780B-FB62-BCFC-103C0CEA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A778-5BED-FB8A-9909-3B350BA6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D960-B5E0-A10E-80B9-E7D9100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5D5C-E930-8CBD-2BF0-2278D688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8A-DC62-5874-99C5-0A1D3D5A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AEB8-AB9A-49DD-02A8-72CF205C1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0867-CF03-8BE7-6421-F050B378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0BB44-F3D4-FE6F-7DE2-82DB5F46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D5C4-FFE4-AA53-EF48-B7C3D80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9E0DF-F48D-59FB-04D1-63F113D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175E-4DAF-CD14-6F2D-726A1EAA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B0A3-D4A3-6398-FD6C-2B39A08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B1586-DB8D-508E-CC68-1780CD5D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653B3-3C3E-C5FD-3599-0915E7EC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B39B-8477-F63A-B171-16346FCF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33CA-FA2E-E106-9905-60AA235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05FAE-7B24-416B-C42B-9132E42F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5C786-66F1-8728-147C-81812D7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98C4-64A3-E115-78F3-9A3FD080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8F64-09E2-A7AF-3580-4CEF9F54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F8C6C-FBAB-6B36-4580-110F4C60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8001A-DE03-1826-6337-AB373B00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33894-B4B2-5AB1-172F-E2D897E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6E69C-010B-609B-061A-12EE8EBE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6C1C0-FA13-092E-B44E-540515E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B65-A3EF-289F-C4B4-62129E77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C78A-5B3C-95A2-129A-7FC515D2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C882-FA52-1AEF-81A0-E34A2E5A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875-3EFA-9FDE-BA3F-06E3809E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100F-ED79-28D1-ACE9-82A203D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DFE4-2C0A-DF10-4AC4-6424ADA8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D78A-6D49-CFA5-98A1-5ED9BE3A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5A0F-6A02-A166-2F48-41680C5D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0B69-BCE4-0C26-B535-1854DE7B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7E13-6E13-C418-FF4E-6047C7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73C5-B675-0153-D98B-F603F579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40AD-5575-DC3A-C0A3-45FD595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7C511-5A6F-1B7E-ED13-FEB1B59E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F690-5B49-0D12-CDDE-3A50AEBD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F8DC-FEE7-611F-3F07-8BED823B6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D872-5D49-4E6D-B96B-9742A08174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AF6-3527-1CE3-468A-8F7FEC58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90CB-8D66-4F2E-F208-F162AEF0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0188-2CF7-0727-E603-BB55502A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5"/>
            <a:ext cx="5107366" cy="20967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December Meeting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6A323F3-D689-1311-85A8-1F79695A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8" y="630935"/>
            <a:ext cx="5266365" cy="2096771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Team Meeting &amp; 700 Governors Drive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12-18-2024 10:00 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3F91F7-6272-356F-3EBE-BE15264E3741}"/>
              </a:ext>
            </a:extLst>
          </p:cNvPr>
          <p:cNvPicPr/>
          <p:nvPr/>
        </p:nvPicPr>
        <p:blipFill rotWithShape="1">
          <a:blip r:embed="rId2"/>
          <a:srcRect l="8333" r="1" b="1"/>
          <a:stretch/>
        </p:blipFill>
        <p:spPr>
          <a:xfrm>
            <a:off x="631359" y="2892079"/>
            <a:ext cx="10843065" cy="32529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44CD-351C-AB39-9E42-A85332B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867D74-3FAE-E137-E824-0D4D0220D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4669105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E15B5-363A-3138-FC29-60192074B907}"/>
              </a:ext>
            </a:extLst>
          </p:cNvPr>
          <p:cNvSpPr txBox="1"/>
          <p:nvPr/>
        </p:nvSpPr>
        <p:spPr>
          <a:xfrm>
            <a:off x="625994" y="1545374"/>
            <a:ext cx="5615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10:00 AM Call Meeting to Order- </a:t>
            </a:r>
          </a:p>
          <a:p>
            <a:r>
              <a:rPr lang="en-US" sz="1400" dirty="0"/>
              <a:t>Roll Call of Members- Secretary</a:t>
            </a:r>
          </a:p>
          <a:p>
            <a:r>
              <a:rPr lang="en-US" sz="1400" dirty="0"/>
              <a:t>Additional Items to be added to agenda – </a:t>
            </a:r>
          </a:p>
          <a:p>
            <a:r>
              <a:rPr lang="en-US" sz="1400" dirty="0"/>
              <a:t>Approve meeting minutes of September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7101C-783C-4068-F140-C82F363D56F3}"/>
              </a:ext>
            </a:extLst>
          </p:cNvPr>
          <p:cNvSpPr txBox="1"/>
          <p:nvPr/>
        </p:nvSpPr>
        <p:spPr>
          <a:xfrm>
            <a:off x="625994" y="2721616"/>
            <a:ext cx="6095010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</a:t>
            </a: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Micheal Peterson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Chuck Kevghas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Vacant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18291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B8187-B6D8-6131-9178-BAB41F8C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Old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95EE-F2FC-DCAA-6FDE-4D9FB739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73" y="1118403"/>
            <a:ext cx="2035383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Budget</a:t>
            </a:r>
          </a:p>
          <a:p>
            <a:r>
              <a:rPr lang="en-US" sz="2000" dirty="0"/>
              <a:t>Nearly 22% of total operational budget is paid in July for annual Motorola support contract</a:t>
            </a:r>
          </a:p>
          <a:p>
            <a:r>
              <a:rPr lang="en-US" sz="2000" dirty="0"/>
              <a:t>57.6% Personnel and 34% of Operational funds available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5B138-8139-9459-9C57-F0217DCE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613" y="1681381"/>
            <a:ext cx="4584589" cy="27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4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79DE-C400-CB2B-1061-A6C23206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17" y="984737"/>
            <a:ext cx="2908261" cy="2908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B1C9D-7D2C-9FD3-4006-3084A2589CB5}"/>
              </a:ext>
            </a:extLst>
          </p:cNvPr>
          <p:cNvSpPr txBox="1"/>
          <p:nvPr/>
        </p:nvSpPr>
        <p:spPr>
          <a:xfrm>
            <a:off x="4134810" y="10138"/>
            <a:ext cx="452594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Broadband Subcommittee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FirstNet Buildout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Critical Connect/</a:t>
            </a:r>
            <a:r>
              <a:rPr lang="en-US" sz="1600" dirty="0" err="1"/>
              <a:t>ePTT</a:t>
            </a:r>
            <a:r>
              <a:rPr lang="en-US" sz="1600" dirty="0"/>
              <a:t> services now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T-Mobile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3. Meade County I90 Corridor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$46,000 funding appropriated for radio coverage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Kicked off project in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Surveys sent out to stakeholders in effort to gather data and feedback regarding radio operations in Meade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planning to hold town hall meetings for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to give written status report for legislature in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Determine next steps pending study results</a:t>
            </a:r>
          </a:p>
          <a:p>
            <a:endParaRPr lang="en-US" sz="1600" dirty="0"/>
          </a:p>
          <a:p>
            <a:r>
              <a:rPr lang="en-US" sz="1600" dirty="0"/>
              <a:t>4. Minnehaha County Project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North Minnehaha Simulcast anticipated completion Q1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Mission Critical Partners recently completed radio study for Sioux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closely with Sioux Falls to tackle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Remote Radio Management planning/implementation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84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5C48F-9780-5B9F-725A-3770EC03BFED}"/>
              </a:ext>
            </a:extLst>
          </p:cNvPr>
          <p:cNvSpPr txBox="1"/>
          <p:nvPr/>
        </p:nvSpPr>
        <p:spPr>
          <a:xfrm>
            <a:off x="4367694" y="1295201"/>
            <a:ext cx="37864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5.Drone Tower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of 5 drones donated from SDHP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State Radio technician became FAA part 107 licensed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Continue to get others FAA Part 107 licenses</a:t>
            </a:r>
          </a:p>
          <a:p>
            <a:endParaRPr lang="en-US" dirty="0"/>
          </a:p>
          <a:p>
            <a:r>
              <a:rPr lang="en-US" sz="1800" dirty="0"/>
              <a:t>6. Organization Representative Vacancies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SD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Working with Govs office on pending appointments</a:t>
            </a:r>
          </a:p>
        </p:txBody>
      </p:sp>
    </p:spTree>
    <p:extLst>
      <p:ext uri="{BB962C8B-B14F-4D97-AF65-F5344CB8AC3E}">
        <p14:creationId xmlns:p14="http://schemas.microsoft.com/office/powerpoint/2010/main" val="41105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3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C09CE-0440-B093-32BA-395DBFEA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84" b="2"/>
          <a:stretch/>
        </p:blipFill>
        <p:spPr>
          <a:xfrm>
            <a:off x="8765951" y="1807486"/>
            <a:ext cx="2794984" cy="2503422"/>
          </a:xfrm>
          <a:prstGeom prst="rect">
            <a:avLst/>
          </a:prstGeom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: Shape 208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169817"/>
            <a:ext cx="3753894" cy="64744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1. SWIC Updates – Todd Dravland (SWIC South Dakota)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2. State Radio APX programming Classes</a:t>
            </a:r>
          </a:p>
          <a:p>
            <a:r>
              <a:rPr lang="en-US" sz="2000" dirty="0">
                <a:cs typeface="Arial" panose="020B0604020202020204" pitchFamily="34" charset="0"/>
              </a:rPr>
              <a:t>First Class Scheduled for February 3-6, 2025</a:t>
            </a:r>
          </a:p>
          <a:p>
            <a:r>
              <a:rPr lang="en-US" sz="2000" dirty="0">
                <a:cs typeface="Arial" panose="020B0604020202020204" pitchFamily="34" charset="0"/>
              </a:rPr>
              <a:t>$750 per student</a:t>
            </a:r>
          </a:p>
          <a:p>
            <a:r>
              <a:rPr lang="en-US" sz="2000" dirty="0">
                <a:cs typeface="Arial" panose="020B0604020202020204" pitchFamily="34" charset="0"/>
              </a:rPr>
              <a:t>Working with City of Sioux Falls to schedule classes for APX,MCC7500, and UPM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3. PSAP Consolidation Surveys – Jason Husby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4. Inter-RF Subsystem Interface (ISSI) for cross-border Communications – Kendall Light</a:t>
            </a:r>
          </a:p>
          <a:p>
            <a:r>
              <a:rPr lang="en-US" sz="2000" dirty="0">
                <a:cs typeface="Arial" panose="020B0604020202020204" pitchFamily="34" charset="0"/>
              </a:rPr>
              <a:t>Currently working with state of Wyoming, Montana, and Nebraska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3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8" name="Rectangle 214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144990"/>
            <a:ext cx="5315189" cy="411513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Sturgis Site Channel additions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Adding two channels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FCC Licensing Completed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 for Q1 2025 completion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Donated Wyoming Radios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XTL 5000 50-Watt Mobile Radios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Coordinated, programmed, and installed nearly 200 radios for GFP and DOT since spring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Worked with Oglala Sioux Tribe EM office to pickup, program, and distribute 115 radios for OST and RST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Agencies purchase wiring harnesses/install hardware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Agency needs?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radios may be available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2150" name="Rectangle 214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Rectangle 215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4" name="Rectangle 215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6" name="Rectangle 215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38B56-09E0-1E1E-A385-7F62B70F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80" y="1852384"/>
            <a:ext cx="23717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A5B180-8C78-578E-3DB1-100119FC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Organizational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8A471-E29B-279E-3622-152DD73C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79" y="1275477"/>
            <a:ext cx="7178417" cy="215352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06E63E-901C-89DD-FA07-6E8B92D8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60" y="5224441"/>
            <a:ext cx="4438306" cy="13852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Closing Comments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Vice-chair –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Member at Large - Kevin Karley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19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Chair – Bruce Nachtigall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Next Meeting: date, time, location – tentative March 12th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87F94-A8F0-01AE-0E84-B7867AEEDBF5}"/>
              </a:ext>
            </a:extLst>
          </p:cNvPr>
          <p:cNvSpPr txBox="1"/>
          <p:nvPr/>
        </p:nvSpPr>
        <p:spPr>
          <a:xfrm>
            <a:off x="206005" y="1745098"/>
            <a:ext cx="6104708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Reports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</a:t>
            </a:r>
            <a:r>
              <a:rPr lang="en-US" sz="11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Micheal Peterson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Chuck Kevghas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394492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9491</TotalTime>
  <Words>645</Words>
  <Application>Microsoft Office PowerPoint</Application>
  <PresentationFormat>Widescreen</PresentationFormat>
  <Paragraphs>115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December Meeting</vt:lpstr>
      <vt:lpstr>Agenda</vt:lpstr>
      <vt:lpstr>Old Business</vt:lpstr>
      <vt:lpstr>Old Business (Continued)</vt:lpstr>
      <vt:lpstr>Old Business (Continued)</vt:lpstr>
      <vt:lpstr>New Business</vt:lpstr>
      <vt:lpstr>New Business (continued)</vt:lpstr>
      <vt:lpstr>Organizational Reports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Meeting</dc:title>
  <dc:creator>Nincehelser, Trent</dc:creator>
  <cp:lastModifiedBy>Nincehelser, Trent</cp:lastModifiedBy>
  <cp:revision>13</cp:revision>
  <cp:lastPrinted>2024-03-26T18:16:38Z</cp:lastPrinted>
  <dcterms:created xsi:type="dcterms:W3CDTF">2023-08-30T15:37:32Z</dcterms:created>
  <dcterms:modified xsi:type="dcterms:W3CDTF">2024-12-27T15:37:12Z</dcterms:modified>
</cp:coreProperties>
</file>